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3T02:41:52.491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1 2 24575,'120'-2'0,"132"5"0,-171 9 0,-50-7 0,54 3 0,12-10 0,77 3 0,-108 11 0,-48-8 0,0 0 0,27 1 0,388-4 0,-209-3 0,-187 4 0,56 10 0,-55-7 0,51 3 0,1110-8 0,-549-1 0,-621-1 0,0-2 0,-1 0 0,0-2 0,33-12 0,-15 5 0,-6 0-1365,-24 6-5461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8:02.25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0,'3'41,"1"0,15 57,-1-2,0 20,86 426,-103-539,14 49,-2 0,-2 2,-3-1,2 59,-9 26,6 241,8-121,10 387,-26-480,-14-689,5-225,11 501,1 203,1 0,3 1,1-1,19-58,69-170,-57 174,-20 58,2 1,1 0,2 2,2 0,40-45,-41 57,0 2,2 1,1 1,54-33,-55 37,-19 14,1-1,-1 2,0-1,1 1,0 0,0 1,0 0,0 0,0 1,1-1,-1 2,0-1,1 2,-1-1,0 1,12 2,-7 0,1 1,0 1,-1 0,0 0,0 2,0-1,-1 2,19 13,-10-5,-7-6,-1 0,1 1,-2 0,1 1,-2 0,0 1,0 0,-1 1,8 16,9 21,-13-27,-2 1,0 0,-2 1,9 30,-12-31,1 0,13 26,-13-34,-1 0,-1 0,0 1,-1-1,-1 1,2 25,-4-24,1-1,10 36,3 14,-2 37,54 199,-49-234,-4 1,11 141,-14-100,-3 18,-8 152,-3-123,2 6,0-140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8:03.90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0,'4'120,"20"132,37 110,-27-170,94 631,-79-498,38 314,-61-300,-10-108,1 628,-19-564,2-54,1-238,-1 0,0 1,0-1,0 0,-1 1,1-1,-1 0,0 0,0 1,-1 3,1-7,1 0,-1 0,1 0,-1 0,1 0,-1 0,1 0,-1 0,1 0,-1 0,1-1,0 1,-1 0,1 0,-1 0,1-1,-1 1,1 0,0 0,-1-1,1 1,0 0,-1-1,1 1,0 0,-1-1,1 1,0-1,0 1,-1 0,1-1,0 1,0-1,0 1,0-1,0 1,-1-1,1 0,-9-19,-11-36,-5-24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8:06.05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867 1,'-30'69,"5"-5,-3 0,-3-2,-3-1,-2-2,-61 76,-32 14,-38 44,144-163,-166 216,121-163,66-81,1 0,0 0,0 0,0 0,0 0,1 0,-1 1,0-1,1 0,0 1,-1-1,1 0,0 1,0-1,1 0,-1 1,0-1,1 0,-1 1,1-1,0 0,0 0,0 0,2 4,3 5,1 0,0 0,10 12,-10-15,60 70,4-3,113 92,9 9,-126-111,128 99,-184-155,-1 1,0 0,-1 1,0 0,-1 1,9 14,14 20,13 4,66 59,-94-95,1 4,0 1,-1 0,-1 1,-1 0,-1 1,12 28,-15-26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8:17.44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1,'10'459,"5"398,-15-793,23 280,1-216,-15-87,8 71,-16-73,2-1,1 1,3-1,14 50,-17-78,1 0,0-1,0 0,1 0,1 0,-1 0,14 12,-3-5,1-1,27 19,-9-12,0-2,58 22,-38-18,-14-7,1-1,0-3,1-2,1-1,0-2,0-3,0-1,52-3,-92-1,1-1,-1 0,1 0,-1 0,0 0,1-1,-1 0,0 0,0-1,0 0,7-5,3-3,0-2,13-14,3-3,4-1,56-66,-78 80,0 0,-2-1,0 0,-1-1,-1 0,11-30,66-222,-55 183,-21 63,-1 0,-1-1,-1 0,-1 0,4-50,-9-14,-5 1,-3-1,-27-124,22 155,-33-178,38 195,-26-81,3 16,21 66,-11-57,42 664,-8-105,73 705,-77-1030,7 191,-7-187,1-33,1 73,3 86,-15 874,-1-1131,0 1,0 0,-1-1,0 0,0 1,-1-1,0 0,-1 0,-9 15,-4 4,-33 40,20-29,7-12,-2 0,-35 30,21-20,-3 2,-1-2,-2-1,-1-3,-2-1,-92 44,126-70,0-2,-1 0,0 0,0-1,0-1,-28 0,13-2,0-2,-43-7,64 7,-1-1,1 0,0 0,0 0,1-2,-1 1,-14-10,-1-4,-25-25,-15-11,-40-36,88 75,0 0,2-1,0-1,0-1,2 1,0-2,1 0,1 0,-12-32,17 30,1 0,1 0,1 0,0-1,2 1,4-42,-1-7,-3-305,1 363,0 0,1 0,1 0,0 0,1 1,0-1,0 1,1 0,1 1,0-1,0 1,1 0,0 0,1 1,9-9,-2 2,2 1,0 0,1 1,0 1,1 1,0 1,27-12,111-28,-143 47,0 0,0 0,1 2,-1-1,19 1,77 3,-42 2,477-3,-499-2,49-9,32-1,-69 11,-34 2,0-1,0-1,1-1,-1-1,35-10,-7-4,-1-2,0-2,76-45,-85 41,-17 11,40-31,-40 28,-1 0,48-23,24-15,-66 36,1 1,38-14,-38 18,-1-1,44-30,121-110,-145 117,-2-2,49-54,-69 62,-1 0,-2-1,-1-1,23-47,3-23,59-171,-56 138,-32 86,-1-1,18-77,-24 45,7-153,-24-86,-1 250,-2 0,-26-112,25 160,-2 0,-1 0,-1 2,-1-1,-1 1,-1 1,-1 0,-1 1,-33-34,42 49,0 0,-1 0,1 1,-1 0,0 0,-1 1,1 0,-1 0,0 1,1 0,-2 1,1 0,-12-1,-14 0,0 1,-44 4,27 0,-75-2,-78 2,197-1,0 1,0-1,0 1,0 1,1-1,-1 1,1 1,0-1,0 1,0 1,-10 7,-5 7,-37 41,29-27,-18 18,3 2,2 1,3 3,2 1,3 2,-49 112,77-155,-14 30,2 0,3 2,-21 95,22-22,5 0,9 216,3-314,2 0,0 0,2-1,0 1,15 33,60 104,-72-144,-7-13,1 0,0 0,-1 0,1-1,0 1,1-1,-1 0,1 0,-1 0,1-1,0 1,0-1,0 0,0 0,0 0,1-1,-1 1,0-1,8 1,7 0,-1-1,0-1,32-3,12 0,60 15,-91-7,1-1,-1-2,1-1,54-6,-38-3,0-1,0-3,-1-2,54-23,-93 32,1 0,-1-1,1 0,-2 0,1 0,12-15,38-53,-31 37,6-5,-1-2,-3-1,-2-1,-1-2,26-69,-7 1,72-133,-98 210,-2 0,-2-1,-2-1,-1 0,-2-1,8-80,31-196,-42 218,-7-124,-2 106,1-129,4 231,-3 15,0 1,0 0,0 0,0 0,0 0,0 0,0 0,0 0,0-1,0 1,0 0,1 0,-1 0,0 0,0 0,0 0,0 0,0 0,0 0,1 0,-1-1,0 1,0 0,0 0,0 0,0 0,1 0,-1 0,0 0,0 0,0 0,0 0,0 0,1 0,-1 0,0 1,0-1,0 0,0 0,0 0,0 0,1 0,-1 0,0 0,0 0,1 2,1 0,-1-1,0 1,0 0,0-1,0 1,-1 0,1 0,0 0,-1 0,1 3,3 24,-2 0,-2 59,1 17,0-95,2 1,0-1,0 0,0 0,2 0,7 14,8 21,-9-12,-2 0,-1 1,6 57,-8 107,-6-185,1-1,0 1,1-1,1 0,0 1,6 16,35 69,-8-21,-26-55,0 0,2 0,0-2,2 1,0-2,1 0,1-1,1 0,26 21,-12-15,1-1,2-1,0-2,72 30,-82-40,178 67,-169-67,0-2,0-1,1-1,45 1,-66-6,0-1,-1-1,1 0,0 0,-1-1,0-1,1 0,-1-1,0 0,0-1,-1 0,1-1,15-11,31-22,69-62,-107 83,0-2,-1 0,-1-1,-2-1,0 0,20-39,229-529,-243 526,-2-1,-3 0,13-116,-13-202,-19 91,-23 1491,27-872,0-286,1 1,3-1,1 0,2 0,2-1,2 0,1-1,2 0,42 71,-49-95,1-2,0 1,1-1,0-1,1 0,0 0,1-1,0-1,0 0,2-1,-1-1,1 0,0-1,0 0,1-1,0-1,0-1,0 0,34 3,281-6,-160-3,-143 1,0 0,45-8,-62 6,0 1,0-2,0 1,0-2,-1 1,1-2,-1 1,0-1,10-9,37-26,-47 35,0 0,0-1,0 0,-1-1,0 0,-1 0,0-1,0 0,-1-1,0 1,11-21,-13 17,-1 0,0 0,-1-1,0 0,1-25,-4-71,-1 77,1 17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8:17.978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44,'0'-4,"0"-6,0-6,0 5,0 8,0 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8:26.27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767 256,'-18'6,"0"1,0 1,0 1,1 0,1 1,-30 24,0-2,-17 11,1 3,-96 91,136-112,0 1,2 0,1 2,1 1,-28 60,16-19,-29 112,43-119,3 1,-8 121,20 133,6-257,2 1,22 84,48 117,80 159,-124-355,4-1,2-2,3-2,3-1,99 103,-105-128,0-1,85 56,98 36,-124-78,1-4,3-5,1-4,1-5,2-5,1-4,1-4,0-6,1-4,162-9,-236-2,0-2,0-1,-1-1,0-2,0-1,59-28,-50 16,-2-1,-1-3,-1-1,55-49,-28 16,99-120,-128 134,-3-1,-2-2,44-91,-61 100,-2-1,-1-1,-3 1,8-80,-15 105,13-170,-11-249,-7 242,3 135,-4-122,1 149,-1 0,-2 0,-16-53,-23-28,-4 3,-101-163,106 203,-3 1,-4 3,-92-94,53 73,-169-124,187 161,-3 4,-1 2,-155-61,213 99,-1 0,0 2,0 0,0 1,-1 1,1 0,-34 5,2-2,-117-1,-82 3,227-2,0 1,1 1,-1 2,1 0,0 1,0 1,1 1,-23 13,-21 16,-66 51,130-88,-43 31,2 3,-70 73,102-96,1 1,0 0,2 0,-1 1,2 0,-1 0,2 1,0 0,1 0,-4 26,1 16,-1 88,7-118,-1 49,-2 24,14 149,-5-222,1 0,1 0,1 0,1-1,2-1,1 0,0 0,2-1,21 29,15 11,104 104,-152-166,31 32,76 60,-96-85,0 0,1-1,0-1,0 0,1-1,0 0,0-1,0-1,1 0,16 1,84 2,119-9,-88-1,171 1,729 4,-944 4,0 4,143 32,196 73,-333-84,134 45,-194-57,0 2,80 49,-113-59,-1 1,0 0,0 1,-1 1,-1 0,16 23,59 103,-40-58,33 37,29 47,-97-142,0 1,-2 1,-1-1,-1 2,7 31,-2 4,-5-29,-3-1,5 47,-10-55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8:28.355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448 1600,'-8'-1,"-1"0,1-1,0 0,0 0,-8-5,-8-1,15 6,0-1,0 0,1-1,-1 0,1 0,0-1,0 1,0-2,1 1,0-1,0-1,0 1,1-1,0 0,0 0,1-1,0 0,-6-11,-15-35,3-1,-23-78,-20-121,55 209,-31-174,36 174,2 0,6-90,0 114,2 0,1 1,0-1,2 1,0 0,18-34,-10 26,2 1,1 0,39-44,-45 57,2 1,0 0,0 1,1 0,1 2,0 0,0 0,1 1,0 2,0-1,1 2,0 0,0 1,1 1,0 1,-1 1,1 0,0 1,33 4,26 3,120 27,73 36,-227-58,67 22,-96-27,1 0,-1 1,0 1,22 15,-27-15,0 1,0 0,-1 1,0 0,11 18,33 61,-30-48,87 141,55 98,-134-220,-3 2,37 116,-46-97,-3 1,-4 0,-4 1,-3 0,-4 1,-3-1,-14 87,8-123,-2 0,-2-1,-1-1,-3 0,-2 0,-1-2,-3-1,-1 0,-2-1,-51 61,63-89,1-1,-2 0,1-2,-2 1,1-2,-1 0,-1 0,0-2,0 0,0 0,-1-2,0 0,0-1,-21 2,-288 50,317-54,-1-1,1 1,0 0,0 1,0 0,-9 5,14-6,0 0,1 1,-1 0,1 0,0 0,0 0,0 0,0 1,1-1,-1 1,1 0,0 0,0 0,0 0,1 0,-2 6,-5 26,1 0,3 1,0 0,3 45,1-78,22 493,34 2,-46-422,16 101,-24-160,-7-31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8:30.13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450 55,'-1'-1,"1"0,0-1,-1 1,1 0,-1 0,0-1,1 1,-1 0,0 0,0 0,0 0,1 0,-1 0,0 0,0 1,0-1,-1 0,1 0,0 1,0-1,0 1,0-1,-2 0,-32-10,32 11,-25-7,0 2,-35-2,49 6,0 1,0 0,0 1,0 0,0 2,-22 5,30-5,0-1,0 1,1 0,-1 1,1 0,0 0,0 0,0 0,1 1,-1-1,1 1,0 0,1 1,-1-1,-4 10,-2 7,0 2,-10 40,11-33,2 0,1 0,2 0,2 0,1 1,1-1,5 39,-5-65,0 0,1 0,0 0,0 0,0 0,1 0,0 0,0 0,0 0,0-1,1 1,-1-1,1 0,1 0,5 7,-4-8,-1 1,1-1,0 0,0-1,0 1,0-1,0 0,1 0,-1 0,1-1,-1 0,1 0,-1-1,8 1,6-2,0-1,0-1,0 0,0-2,0 0,-1-1,0-1,0 0,0-2,25-15,-38 20,1-1,-1 1,1-1,-1 0,-1 0,1-1,-1 1,0-1,0 0,0 0,-1 0,0-1,0 1,-1-1,0 0,0 1,1-13,1-8,-3 0,0 0,-3-35,0 18,-1 15,-1 0,-12-46,15 70,1 4,0 1,0 0,0 0,0 0,0-1,0 1,0 0,0 0,0 0,0-1,0 1,0 0,0 0,0 0,0-1,0 1,0 0,0 0,0 0,-1 0,1-1,0 1,0 0,0 0,0 0,0 0,0 0,-1 0,1-1,0 1,0 0,0 0,0 0,-1 0,1 0,0 0,0 0,0 0,-1 0,1 0,0 0,0 0,0 0,-1 0,1 0,0 0,0 0,0 0,-1 0,1 0,0 0,0 0,0 0,0 0,-1 0,1 0,0 1,0-1,0 0,-6 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3T02:41:58.140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77 24575,'96'0'0,"96"-14"0,-72 4 0,170 8 0,-139 4 0,-34 0 0,127-5 0,-168-9 0,-51 7 0,46-3 0,88 8 0,-82 2 0,131-13 0,-70-2 0,222 9 0,-190 6 0,-34-4 0,150 5 0,-258 0 0,0 1 0,42 13 0,-45-9 0,1-2 0,0-1 0,27 1 0,30-5-1365,-61-1-5461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3T02:42:08.550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4298 1 24575,'3'53'0,"1"-1"0,3 0 0,20 73 0,-21-88 0,-2 0 0,-1 0 0,-2 1 0,-4 41 0,0 5 0,3 4496 0,-2-4548 0,-1 0 0,-1 0 0,-13 42 0,-1 11 0,4 19 0,4 0 0,4 120 0,4-172 0,-9 52 0,-1 38 0,11 494 0,2-303 0,1-298 0,12 65 0,-4-38 0,-4-32 0,9 33 0,-7-36 0,7 50 0,-14-64 0,33 224 0,-15-170 0,-13-49 0,-1 0 0,0 1 0,-1 0 0,1 19 0,-3 331 0,-5-179 0,3 3039 0,0-3225 0,1-1 0,-1 1 0,-1-1 0,1 0 0,0 1 0,-1-1 0,0 0 0,0 0 0,0 1 0,0-1 0,0 0 0,0 0 0,-1 0 0,0 0 0,-2 3 0,0-3 0,0 1 0,0-1 0,0-1 0,0 1 0,-1-1 0,1 1 0,-1-1 0,0-1 0,-7 3 0,-7 1 0,1 0 0,-1-1 0,0-1 0,-27 0 0,-82-5 0,47 0 0,-10 0 0,-114 5 0,187-1 0,0 2 0,-1 0 0,-27 11 0,-29 7 0,34-13 0,-43 17 0,58-17 0,0 0 0,0-2 0,-1-1 0,0-1 0,-32 1 0,-799-6 0,378-2 0,-1266 2 0,1736 0-136,0-1-1,0 0 1,0-1-1,0 0 1,0-1-1,0 0 1,1 0-1,-1-1 0,-15-9 1,11 6-6690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3T02:43:08.871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1 1 24575,'0'1012'0,"4"-967"-1365,2-29-5461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9-23T02:43:10.736"/>
    </inkml:context>
    <inkml:brush xml:id="br0">
      <inkml:brushProperty name="width" value="0.1" units="cm"/>
      <inkml:brushProperty name="height" value="0.1" units="cm"/>
      <inkml:brushProperty name="color" value="#66CC00"/>
    </inkml:brush>
  </inkml:definitions>
  <inkml:trace contextRef="#ctx0" brushRef="#br0">0 187 24575,'11'10'0,"1"-1"0,0 0 0,24 13 0,13 10 0,-7-4 0,72 38 0,1 0 0,-112-64 0,0-1 0,0 1 0,0 0 0,0-1 0,0 1 0,1-1 0,-1 0 0,0 0 0,1 0 0,-1-1 0,0 1 0,1-1 0,-1 0 0,1 0 0,6 0 0,-5-2 0,0 1 0,0-1 0,0 0 0,0-1 0,0 1 0,0-1 0,0 0 0,-1 0 0,6-4 0,40-30 0,-28 22 0,-1-1 0,-1 0 0,35-38 0,-24 17-195,2 2 0,1 1 0,1 2 0,2 2 0,1 1 0,70-41 0,-87 60-6631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7:48.519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0,'0'1,"0"-1,0 1,0-1,0 1,0-1,1 1,-1-1,0 0,0 1,1-1,-1 1,0-1,1 1,-1-1,1 0,-1 1,0-1,1 0,-1 0,1 1,-1-1,1 0,-1 0,1 0,-1 1,1-1,-1 0,1 0,-1 0,1 0,-1 0,1 0,-1 0,1 0,0 0,38 5,1-1,62-1,-42-3,1233 5,-716-7,2325 2,-2878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7:50.20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 1,'3'61,"4"0,27 117,-17-96,94 563,-104-601,6 79,-5 0,-9 128,-1-83,2 3090,0-3224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7:53.650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11 1,'-10'143,"19"72,42 231,-35-325,13 75,-4-29,5 192,-30-319,18 344,-2-253,24 317,-39 506,-4-440,-25-1216,7 32,22 496,0 135,2 1,1-1,2 1,2 1,2-1,19-50,-1 27,44-71,-57 106,1 1,0 0,2 1,1 1,1 1,1 1,1 1,40-29,-51 43,-1 1,1 0,1 0,-1 2,17-5,-12 4,-1 0,20-9,-24 8,0 1,1 1,-1 0,0 1,1 0,0 0,21 1,86 10,-83-5,-9-2,20 1,0 3,-1 1,89 27,-131-33,0 1,1-1,-1 1,0 1,0-1,0 0,-1 1,1 0,0 0,-1 0,0 0,0 1,0-1,0 1,-1 0,1-1,3 8,-3 0,0 0,-1 0,0 0,-1 0,0 0,-1 14,16 427,33-21,-27-288,7 233,-32-179,5 267,10-339,-3-54,-7-49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23T03:27:59.072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1039 1,'-421'0,"406"1,0 0,0 1,0 1,1 1,-1 0,1 1,-1 0,2 1,-23 13,-10 10,-56 45,97-70,-17 15,0 0,2 2,0 0,1 1,2 1,0 1,2 0,-25 51,19-25,2 1,2 1,-18 98,26-83,4 0,6 122,1-76,-3 12,3 117,3-199,14 50,-10-51,5 54,-5-33,2 1,4-1,25 69,-23-74,-10-39,0-1,2-1,13 23,10 20,-19-35,30 42,-23-37,-15-22,0-1,0 0,0 0,1-1,0 1,0-1,1 0,0-1,0 0,0 0,1 0,-1-1,1 0,0-1,0 1,1-1,-1-1,0 0,1 0,0-1,-1 0,1 0,0-1,0 0,-1-1,15-2,-1-1,0 0,0-1,-1-2,0 0,0-1,-1-1,0-1,-1-1,0-1,0 0,-1-1,-1-1,-1-1,0-1,0 0,-2-1,19-26,-8 2,32-64,-50 83,0 0,-1-1,4-28,2-10,65-251,-18 78,24-137,-79 345,7-47,2-121,-11 152,9-58,0 18,-1-12,5-100,-17 150,1 27,0 0,1 1,4-27,-4 44,0-1,0 0,0 0,0 0,0 0,0 0,0 0,0 0,0 0,0 0,0 0,0 0,0 1,0-1,0 0,0 0,0 0,0 0,0 0,0 0,0 0,0 0,0 0,0 0,0 0,0 0,1 0,-1 0,0 0,0 0,0 0,0 0,0 1,0-1,0 0,0 0,0 0,0 0,0 0,0 0,1 0,-1 0,0 0,0 0,0 0,0 0,0 0,0-1,0 1,0 0,0 0,0 0,0 0,0 0,1 0,-1 0,0 0,4 14,4 18,22 354,16 123,-25-332,-14-94,4-1,32 118,-27-146,18 103,-29-134,0 1,10 27,7 25,-16-54,2 1,0-1,1-1,15 25,-15-29,-3-7,0-1,1 0,0-1,0 1,9 7,13 14,-7-6,2-1,0-1,1-2,1 0,0-2,2 0,55 25,-79-41,0-1,0 1,0 0,0-1,0 0,0 0,0 0,0-1,1 1,6-1,-9 0,-1-1,1 1,-1-1,1 0,-1 1,0-1,1 0,-1 0,0 0,1 0,-1 0,0 0,0 0,0 0,0 0,0-1,0 1,0 0,0-1,-1 1,1-1,0 1,-1-1,1 1,-1-1,0 1,1-1,-1 0,0 1,0-4,1-39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9/23/2021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9/23/2021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9.png"/><Relationship Id="rId4" Type="http://schemas.openxmlformats.org/officeDocument/2006/relationships/image" Target="../media/image6.png"/><Relationship Id="rId9" Type="http://schemas.openxmlformats.org/officeDocument/2006/relationships/customXml" Target="../ink/ink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image" Target="../media/image18.png"/><Relationship Id="rId18" Type="http://schemas.openxmlformats.org/officeDocument/2006/relationships/customXml" Target="../ink/ink14.xml"/><Relationship Id="rId3" Type="http://schemas.openxmlformats.org/officeDocument/2006/relationships/image" Target="../media/image13.png"/><Relationship Id="rId21" Type="http://schemas.openxmlformats.org/officeDocument/2006/relationships/image" Target="../media/image22.png"/><Relationship Id="rId7" Type="http://schemas.openxmlformats.org/officeDocument/2006/relationships/image" Target="../media/image15.png"/><Relationship Id="rId12" Type="http://schemas.openxmlformats.org/officeDocument/2006/relationships/customXml" Target="../ink/ink11.xml"/><Relationship Id="rId17" Type="http://schemas.openxmlformats.org/officeDocument/2006/relationships/image" Target="../media/image20.png"/><Relationship Id="rId25" Type="http://schemas.openxmlformats.org/officeDocument/2006/relationships/image" Target="../media/image24.png"/><Relationship Id="rId2" Type="http://schemas.openxmlformats.org/officeDocument/2006/relationships/customXml" Target="../ink/ink6.xml"/><Relationship Id="rId16" Type="http://schemas.openxmlformats.org/officeDocument/2006/relationships/customXml" Target="../ink/ink13.xml"/><Relationship Id="rId20" Type="http://schemas.openxmlformats.org/officeDocument/2006/relationships/customXml" Target="../ink/ink1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.xml"/><Relationship Id="rId11" Type="http://schemas.openxmlformats.org/officeDocument/2006/relationships/image" Target="../media/image17.png"/><Relationship Id="rId24" Type="http://schemas.openxmlformats.org/officeDocument/2006/relationships/customXml" Target="../ink/ink17.xml"/><Relationship Id="rId5" Type="http://schemas.openxmlformats.org/officeDocument/2006/relationships/image" Target="../media/image14.png"/><Relationship Id="rId15" Type="http://schemas.openxmlformats.org/officeDocument/2006/relationships/image" Target="../media/image19.png"/><Relationship Id="rId23" Type="http://schemas.openxmlformats.org/officeDocument/2006/relationships/image" Target="../media/image23.png"/><Relationship Id="rId10" Type="http://schemas.openxmlformats.org/officeDocument/2006/relationships/customXml" Target="../ink/ink10.xml"/><Relationship Id="rId19" Type="http://schemas.openxmlformats.org/officeDocument/2006/relationships/image" Target="../media/image21.png"/><Relationship Id="rId4" Type="http://schemas.openxmlformats.org/officeDocument/2006/relationships/customXml" Target="../ink/ink7.xml"/><Relationship Id="rId9" Type="http://schemas.openxmlformats.org/officeDocument/2006/relationships/image" Target="../media/image16.png"/><Relationship Id="rId14" Type="http://schemas.openxmlformats.org/officeDocument/2006/relationships/customXml" Target="../ink/ink12.xml"/><Relationship Id="rId22" Type="http://schemas.openxmlformats.org/officeDocument/2006/relationships/customXml" Target="../ink/ink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t="6504" b="9202"/>
          <a:stretch/>
        </p:blipFill>
        <p:spPr>
          <a:xfrm>
            <a:off x="3611" y="240508"/>
            <a:ext cx="12188389" cy="6857990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Testing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302A63-AF7E-4CD1-B532-69FEF278A76D}"/>
              </a:ext>
            </a:extLst>
          </p:cNvPr>
          <p:cNvSpPr txBox="1"/>
          <p:nvPr/>
        </p:nvSpPr>
        <p:spPr>
          <a:xfrm>
            <a:off x="9117289" y="4900146"/>
            <a:ext cx="40570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Nitin Kumar Gaur</a:t>
            </a:r>
          </a:p>
          <a:p>
            <a:r>
              <a:rPr lang="en-US" sz="2400" dirty="0"/>
              <a:t>Emp Id : 6168</a:t>
            </a:r>
          </a:p>
          <a:p>
            <a:r>
              <a:rPr lang="en-US" sz="2400" dirty="0"/>
              <a:t>Batch : 89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ED96C0-2D46-4D0B-885E-129F429CA2CC}"/>
              </a:ext>
            </a:extLst>
          </p:cNvPr>
          <p:cNvSpPr txBox="1"/>
          <p:nvPr/>
        </p:nvSpPr>
        <p:spPr>
          <a:xfrm>
            <a:off x="124287" y="5903650"/>
            <a:ext cx="3497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Date : 23/09/2021</a:t>
            </a: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30000"/>
          </a:blip>
          <a:srcRect l="17220" r="9210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915803" cy="1478570"/>
          </a:xfrm>
        </p:spPr>
        <p:txBody>
          <a:bodyPr>
            <a:normAutofit/>
          </a:bodyPr>
          <a:lstStyle/>
          <a:p>
            <a:r>
              <a:rPr lang="en-US" sz="3200" dirty="0"/>
              <a:t>Testing life cycle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3913" y="2222499"/>
            <a:ext cx="4381881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b="0" i="0" dirty="0">
                <a:effectLst/>
                <a:latin typeface="arial" panose="020B0604020202020204" pitchFamily="34" charset="0"/>
              </a:rPr>
              <a:t>sequence of specific actions performed during the testing process comes with STLC.</a:t>
            </a:r>
          </a:p>
          <a:p>
            <a:pPr>
              <a:lnSpc>
                <a:spcPct val="110000"/>
              </a:lnSpc>
            </a:pPr>
            <a:endParaRPr lang="en-US" sz="2000" dirty="0"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latin typeface="arial" panose="020B0604020202020204" pitchFamily="34" charset="0"/>
              </a:rPr>
              <a:t>Its help to met the SRS objective</a:t>
            </a:r>
          </a:p>
          <a:p>
            <a:pPr>
              <a:lnSpc>
                <a:spcPct val="110000"/>
              </a:lnSpc>
            </a:pPr>
            <a:endParaRPr lang="en-US" sz="2000" dirty="0">
              <a:latin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sz="2000" dirty="0">
                <a:latin typeface="arial" panose="020B0604020202020204" pitchFamily="34" charset="0"/>
              </a:rPr>
              <a:t>Its include both Verification and Validation. </a:t>
            </a:r>
          </a:p>
          <a:p>
            <a:pPr marL="0" indent="0">
              <a:lnSpc>
                <a:spcPct val="110000"/>
              </a:lnSpc>
              <a:buNone/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A64B6B-74EB-48B8-910B-C0D54679C5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5599" y="-65124"/>
            <a:ext cx="755854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8219B87-E8D4-4EEA-B661-2A4C415F3395}"/>
              </a:ext>
            </a:extLst>
          </p:cNvPr>
          <p:cNvSpPr/>
          <p:nvPr/>
        </p:nvSpPr>
        <p:spPr>
          <a:xfrm>
            <a:off x="2503503" y="6221413"/>
            <a:ext cx="4935984" cy="39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Scr</a:t>
            </a:r>
            <a:r>
              <a:rPr lang="en-US" dirty="0"/>
              <a:t>: softwaretestingmaterial.com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B94056-73EC-4DBF-9002-6CAFF735869F}"/>
              </a:ext>
            </a:extLst>
          </p:cNvPr>
          <p:cNvSpPr txBox="1"/>
          <p:nvPr/>
        </p:nvSpPr>
        <p:spPr>
          <a:xfrm>
            <a:off x="2574524" y="470515"/>
            <a:ext cx="9339309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333333"/>
                </a:solidFill>
                <a:latin typeface="source-sans-pro"/>
              </a:rPr>
              <a:t>Objective of </a:t>
            </a:r>
            <a:r>
              <a:rPr lang="en-US" sz="4000" b="1" dirty="0">
                <a:solidFill>
                  <a:srgbClr val="333333"/>
                </a:solidFill>
                <a:effectLst/>
                <a:latin typeface="source-sans-pro"/>
              </a:rPr>
              <a:t>Writing Test Cases</a:t>
            </a:r>
            <a:endParaRPr lang="en-US" sz="4000" b="0" dirty="0">
              <a:solidFill>
                <a:srgbClr val="333333"/>
              </a:solidFill>
              <a:effectLst/>
              <a:latin typeface="source-sans-pro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667634-95DF-4CFB-8492-B0E6C4A3C651}"/>
              </a:ext>
            </a:extLst>
          </p:cNvPr>
          <p:cNvSpPr txBox="1"/>
          <p:nvPr/>
        </p:nvSpPr>
        <p:spPr>
          <a:xfrm>
            <a:off x="568172" y="1720840"/>
            <a:ext cx="118605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myriad-pro"/>
              </a:rPr>
              <a:t>To validate specific features and functions of the software.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myriad-pro"/>
              </a:rPr>
              <a:t>To guide testers through their day-to-day hands-on activity.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myriad-pro"/>
              </a:rPr>
              <a:t>To record a catalog of steps undertaken, which can be revisited in the event of a bug       popping up.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myriad-pro"/>
              </a:rPr>
              <a:t>To provide a blueprint for future projects and testers so that they don’t have to start work from scratch.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myriad-pro"/>
              </a:rPr>
              <a:t>To help detect usability issues and design gaps early 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  <a:latin typeface="myriad-pro"/>
              </a:rPr>
              <a:t>To help new testers quickly pick up testing, even if they join in the middle of an ongoing project</a:t>
            </a:r>
            <a:r>
              <a:rPr lang="en-US" b="0" i="0" dirty="0">
                <a:solidFill>
                  <a:srgbClr val="333333"/>
                </a:solidFill>
                <a:effectLst/>
                <a:latin typeface="myriad-pro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31354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9C83437-69F1-44B6-8E14-D09998955115}"/>
              </a:ext>
            </a:extLst>
          </p:cNvPr>
          <p:cNvSpPr txBox="1"/>
          <p:nvPr/>
        </p:nvSpPr>
        <p:spPr>
          <a:xfrm>
            <a:off x="2945167" y="237022"/>
            <a:ext cx="644740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4400" b="1" dirty="0">
                <a:solidFill>
                  <a:srgbClr val="333333"/>
                </a:solidFill>
                <a:effectLst/>
                <a:latin typeface="source-sans-pro"/>
              </a:rPr>
              <a:t>Standard Test Case Format</a:t>
            </a:r>
            <a:endParaRPr lang="en-US" sz="4400" b="0" dirty="0">
              <a:solidFill>
                <a:srgbClr val="333333"/>
              </a:solidFill>
              <a:effectLst/>
              <a:latin typeface="source-sans-pr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D7B5834-9E08-43D4-853D-6018CEC31061}"/>
              </a:ext>
            </a:extLst>
          </p:cNvPr>
          <p:cNvSpPr txBox="1"/>
          <p:nvPr/>
        </p:nvSpPr>
        <p:spPr>
          <a:xfrm>
            <a:off x="1054223" y="1628987"/>
            <a:ext cx="6103398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Case ID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Scenario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Steps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Prerequisites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Expected/Intended Results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Actual Results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Status – Pass/Fail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3B088A-8627-4634-B6B1-A14C0335D556}"/>
              </a:ext>
            </a:extLst>
          </p:cNvPr>
          <p:cNvSpPr/>
          <p:nvPr/>
        </p:nvSpPr>
        <p:spPr>
          <a:xfrm>
            <a:off x="8185211" y="3152895"/>
            <a:ext cx="1207363" cy="49715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66618F-35F8-49C4-AEFC-381D9308222B}"/>
              </a:ext>
            </a:extLst>
          </p:cNvPr>
          <p:cNvSpPr txBox="1"/>
          <p:nvPr/>
        </p:nvSpPr>
        <p:spPr>
          <a:xfrm>
            <a:off x="7987680" y="821797"/>
            <a:ext cx="1535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 id: 0101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B61D71F-634C-43F2-A2CD-4F178FBB1DEC}"/>
              </a:ext>
            </a:extLst>
          </p:cNvPr>
          <p:cNvSpPr/>
          <p:nvPr/>
        </p:nvSpPr>
        <p:spPr>
          <a:xfrm>
            <a:off x="7583745" y="1533675"/>
            <a:ext cx="2192785" cy="599855"/>
          </a:xfrm>
          <a:prstGeom prst="ellipse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Define test scenario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EA2EDBF-9E04-4FCF-9352-056AE0A46FFA}"/>
              </a:ext>
            </a:extLst>
          </p:cNvPr>
          <p:cNvSpPr/>
          <p:nvPr/>
        </p:nvSpPr>
        <p:spPr>
          <a:xfrm>
            <a:off x="7853405" y="2368543"/>
            <a:ext cx="1804386" cy="461640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Define each step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D10E884-4E32-48F4-A0D3-E5E012B654E3}"/>
              </a:ext>
            </a:extLst>
          </p:cNvPr>
          <p:cNvSpPr/>
          <p:nvPr/>
        </p:nvSpPr>
        <p:spPr>
          <a:xfrm>
            <a:off x="7765737" y="3928790"/>
            <a:ext cx="1979721" cy="599855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Actual test result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BC6088-DB02-46E8-A93D-5087158EB870}"/>
              </a:ext>
            </a:extLst>
          </p:cNvPr>
          <p:cNvSpPr/>
          <p:nvPr/>
        </p:nvSpPr>
        <p:spPr>
          <a:xfrm>
            <a:off x="7765737" y="4875376"/>
            <a:ext cx="1979721" cy="5998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Expected  test result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95F9987E-62CC-490E-8BFE-AE5199528F18}"/>
              </a:ext>
            </a:extLst>
          </p:cNvPr>
          <p:cNvSpPr/>
          <p:nvPr/>
        </p:nvSpPr>
        <p:spPr>
          <a:xfrm rot="5400000">
            <a:off x="8532619" y="2028575"/>
            <a:ext cx="257311" cy="4481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56051A4A-954B-4ACD-BA35-F2C8CC197D99}"/>
              </a:ext>
            </a:extLst>
          </p:cNvPr>
          <p:cNvSpPr/>
          <p:nvPr/>
        </p:nvSpPr>
        <p:spPr>
          <a:xfrm rot="5400000">
            <a:off x="8489338" y="1159438"/>
            <a:ext cx="257311" cy="44815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780C18E9-952F-4958-BD41-A9379495686D}"/>
              </a:ext>
            </a:extLst>
          </p:cNvPr>
          <p:cNvSpPr/>
          <p:nvPr/>
        </p:nvSpPr>
        <p:spPr>
          <a:xfrm rot="5400000">
            <a:off x="8522669" y="2739474"/>
            <a:ext cx="361366" cy="4748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8F2A773C-9B8C-4A41-85FF-3A9C2C1BD945}"/>
              </a:ext>
            </a:extLst>
          </p:cNvPr>
          <p:cNvSpPr/>
          <p:nvPr/>
        </p:nvSpPr>
        <p:spPr>
          <a:xfrm rot="5400000">
            <a:off x="8522669" y="3546421"/>
            <a:ext cx="361366" cy="47487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8C46D40F-7547-48DD-8D85-D3BF49F1BDA7}"/>
              </a:ext>
            </a:extLst>
          </p:cNvPr>
          <p:cNvSpPr/>
          <p:nvPr/>
        </p:nvSpPr>
        <p:spPr>
          <a:xfrm rot="5400000">
            <a:off x="8407962" y="4508084"/>
            <a:ext cx="590778" cy="5193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Diamond 24">
            <a:extLst>
              <a:ext uri="{FF2B5EF4-FFF2-40B4-BE49-F238E27FC236}">
                <a16:creationId xmlns:a16="http://schemas.microsoft.com/office/drawing/2014/main" id="{3FF7B71E-7F2C-42B5-AEEF-3CB6E54D6C5E}"/>
              </a:ext>
            </a:extLst>
          </p:cNvPr>
          <p:cNvSpPr/>
          <p:nvPr/>
        </p:nvSpPr>
        <p:spPr>
          <a:xfrm>
            <a:off x="7897792" y="5753034"/>
            <a:ext cx="1746685" cy="497534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Yes/no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6FB7A4DB-73E9-4EB0-B188-B78EB4F62FDD}"/>
              </a:ext>
            </a:extLst>
          </p:cNvPr>
          <p:cNvCxnSpPr>
            <a:cxnSpLocks/>
          </p:cNvCxnSpPr>
          <p:nvPr/>
        </p:nvCxnSpPr>
        <p:spPr>
          <a:xfrm>
            <a:off x="8771135" y="5475231"/>
            <a:ext cx="0" cy="397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EFCDFA0-99C5-4873-A784-9A31FDC4E6BF}"/>
              </a:ext>
            </a:extLst>
          </p:cNvPr>
          <p:cNvCxnSpPr/>
          <p:nvPr/>
        </p:nvCxnSpPr>
        <p:spPr>
          <a:xfrm>
            <a:off x="9598841" y="6012289"/>
            <a:ext cx="151586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33A9C27-5084-4001-AFAA-1F0AB0B92F37}"/>
              </a:ext>
            </a:extLst>
          </p:cNvPr>
          <p:cNvCxnSpPr>
            <a:cxnSpLocks/>
          </p:cNvCxnSpPr>
          <p:nvPr/>
        </p:nvCxnSpPr>
        <p:spPr>
          <a:xfrm flipV="1">
            <a:off x="11081844" y="1663549"/>
            <a:ext cx="0" cy="4454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0E30D4A-C10A-4FE2-8ECF-E8C20551750E}"/>
              </a:ext>
            </a:extLst>
          </p:cNvPr>
          <p:cNvCxnSpPr>
            <a:cxnSpLocks/>
          </p:cNvCxnSpPr>
          <p:nvPr/>
        </p:nvCxnSpPr>
        <p:spPr>
          <a:xfrm flipH="1">
            <a:off x="9864580" y="1771458"/>
            <a:ext cx="12795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>
            <a:extLst>
              <a:ext uri="{FF2B5EF4-FFF2-40B4-BE49-F238E27FC236}">
                <a16:creationId xmlns:a16="http://schemas.microsoft.com/office/drawing/2014/main" id="{90D26C94-8F6B-4B6B-8028-4364BF0DCB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4355" y="5430758"/>
            <a:ext cx="853560" cy="456555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8FEC44FB-729B-4369-8A91-264EBE54E575}"/>
              </a:ext>
            </a:extLst>
          </p:cNvPr>
          <p:cNvSpPr/>
          <p:nvPr/>
        </p:nvSpPr>
        <p:spPr>
          <a:xfrm>
            <a:off x="9864580" y="5567140"/>
            <a:ext cx="984388" cy="3717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29485E38-2BD4-4ABA-93C1-00BBF1E81DC9}"/>
                  </a:ext>
                </a:extLst>
              </p14:cNvPr>
              <p14:cNvContentPartPr/>
              <p14:nvPr/>
            </p14:nvContentPartPr>
            <p14:xfrm>
              <a:off x="9605073" y="5991393"/>
              <a:ext cx="1450080" cy="2844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29485E38-2BD4-4ABA-93C1-00BBF1E81DC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96433" y="5982393"/>
                <a:ext cx="14677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DBE754C6-AFDD-4773-8038-FADC87FF22E1}"/>
                  </a:ext>
                </a:extLst>
              </p14:cNvPr>
              <p14:cNvContentPartPr/>
              <p14:nvPr/>
            </p14:nvContentPartPr>
            <p14:xfrm>
              <a:off x="9951753" y="1738713"/>
              <a:ext cx="1180080" cy="2808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DBE754C6-AFDD-4773-8038-FADC87FF22E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42753" y="1730073"/>
                <a:ext cx="11977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2257495B-AD74-49EF-A294-1009E408D473}"/>
                  </a:ext>
                </a:extLst>
              </p14:cNvPr>
              <p14:cNvContentPartPr/>
              <p14:nvPr/>
            </p14:nvContentPartPr>
            <p14:xfrm>
              <a:off x="9522993" y="1721793"/>
              <a:ext cx="1583640" cy="430668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2257495B-AD74-49EF-A294-1009E408D47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513993" y="1713153"/>
                <a:ext cx="1601280" cy="4324320"/>
              </a:xfrm>
              <a:prstGeom prst="rect">
                <a:avLst/>
              </a:prstGeom>
            </p:spPr>
          </p:pic>
        </mc:Fallback>
      </mc:AlternateContent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F5FC95F-6391-4F5D-9DAE-3163BD9108D5}"/>
              </a:ext>
            </a:extLst>
          </p:cNvPr>
          <p:cNvSpPr/>
          <p:nvPr/>
        </p:nvSpPr>
        <p:spPr>
          <a:xfrm>
            <a:off x="7853405" y="6622742"/>
            <a:ext cx="1923125" cy="2352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Accepted/pass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90C78DF-E19E-467A-999D-74812C08C576}"/>
              </a:ext>
            </a:extLst>
          </p:cNvPr>
          <p:cNvGrpSpPr/>
          <p:nvPr/>
        </p:nvGrpSpPr>
        <p:grpSpPr>
          <a:xfrm>
            <a:off x="8568456" y="6268896"/>
            <a:ext cx="363600" cy="394920"/>
            <a:chOff x="8566833" y="6249383"/>
            <a:chExt cx="363600" cy="3949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9">
              <p14:nvContentPartPr>
                <p14:cNvPr id="42" name="Ink 41">
                  <a:extLst>
                    <a:ext uri="{FF2B5EF4-FFF2-40B4-BE49-F238E27FC236}">
                      <a16:creationId xmlns:a16="http://schemas.microsoft.com/office/drawing/2014/main" id="{F0D219B4-D885-4B37-8350-7708BD640F6F}"/>
                    </a:ext>
                  </a:extLst>
                </p14:cNvPr>
                <p14:cNvContentPartPr/>
                <p14:nvPr/>
              </p14:nvContentPartPr>
              <p14:xfrm>
                <a:off x="8743953" y="6249383"/>
                <a:ext cx="3960" cy="386640"/>
              </p14:xfrm>
            </p:contentPart>
          </mc:Choice>
          <mc:Fallback xmlns="">
            <p:pic>
              <p:nvPicPr>
                <p:cNvPr id="42" name="Ink 41">
                  <a:extLst>
                    <a:ext uri="{FF2B5EF4-FFF2-40B4-BE49-F238E27FC236}">
                      <a16:creationId xmlns:a16="http://schemas.microsoft.com/office/drawing/2014/main" id="{F0D219B4-D885-4B37-8350-7708BD640F6F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8726313" y="6231743"/>
                  <a:ext cx="39600" cy="42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1">
              <p14:nvContentPartPr>
                <p14:cNvPr id="43" name="Ink 42">
                  <a:extLst>
                    <a:ext uri="{FF2B5EF4-FFF2-40B4-BE49-F238E27FC236}">
                      <a16:creationId xmlns:a16="http://schemas.microsoft.com/office/drawing/2014/main" id="{648D572E-F0BA-4B92-A861-3BDC81C5C682}"/>
                    </a:ext>
                  </a:extLst>
                </p14:cNvPr>
                <p14:cNvContentPartPr/>
                <p14:nvPr/>
              </p14:nvContentPartPr>
              <p14:xfrm>
                <a:off x="8566833" y="6484103"/>
                <a:ext cx="363600" cy="160200"/>
              </p14:xfrm>
            </p:contentPart>
          </mc:Choice>
          <mc:Fallback xmlns="">
            <p:pic>
              <p:nvPicPr>
                <p:cNvPr id="43" name="Ink 42">
                  <a:extLst>
                    <a:ext uri="{FF2B5EF4-FFF2-40B4-BE49-F238E27FC236}">
                      <a16:creationId xmlns:a16="http://schemas.microsoft.com/office/drawing/2014/main" id="{648D572E-F0BA-4B92-A861-3BDC81C5C682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8548833" y="6466463"/>
                  <a:ext cx="399240" cy="19584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38668765-F4D1-4594-AADF-B1EC257A2294}"/>
              </a:ext>
            </a:extLst>
          </p:cNvPr>
          <p:cNvSpPr/>
          <p:nvPr/>
        </p:nvSpPr>
        <p:spPr>
          <a:xfrm>
            <a:off x="8926656" y="6183800"/>
            <a:ext cx="984388" cy="37178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YES</a:t>
            </a:r>
          </a:p>
        </p:txBody>
      </p:sp>
      <p:sp>
        <p:nvSpPr>
          <p:cNvPr id="2" name="Minus Sign 1">
            <a:extLst>
              <a:ext uri="{FF2B5EF4-FFF2-40B4-BE49-F238E27FC236}">
                <a16:creationId xmlns:a16="http://schemas.microsoft.com/office/drawing/2014/main" id="{BE8CF710-7D5A-4F15-9D19-34072C843A8A}"/>
              </a:ext>
            </a:extLst>
          </p:cNvPr>
          <p:cNvSpPr/>
          <p:nvPr/>
        </p:nvSpPr>
        <p:spPr>
          <a:xfrm>
            <a:off x="9664686" y="1569969"/>
            <a:ext cx="1675655" cy="3374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64B340-20C1-42D4-87E8-2DD1961EB4A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5400000" flipV="1">
            <a:off x="8937847" y="3790247"/>
            <a:ext cx="4365310" cy="111146"/>
          </a:xfrm>
          <a:prstGeom prst="rect">
            <a:avLst/>
          </a:prstGeom>
        </p:spPr>
      </p:pic>
      <p:sp>
        <p:nvSpPr>
          <p:cNvPr id="44" name="Minus Sign 43">
            <a:extLst>
              <a:ext uri="{FF2B5EF4-FFF2-40B4-BE49-F238E27FC236}">
                <a16:creationId xmlns:a16="http://schemas.microsoft.com/office/drawing/2014/main" id="{9BFDC622-EB9F-46D2-B5DE-CE91DA3CA0DC}"/>
              </a:ext>
            </a:extLst>
          </p:cNvPr>
          <p:cNvSpPr/>
          <p:nvPr/>
        </p:nvSpPr>
        <p:spPr>
          <a:xfrm>
            <a:off x="9384386" y="5851089"/>
            <a:ext cx="2085564" cy="337488"/>
          </a:xfrm>
          <a:prstGeom prst="mathMin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E9F0201-4AB4-4DCB-94F3-6434F50DF801}"/>
              </a:ext>
            </a:extLst>
          </p:cNvPr>
          <p:cNvSpPr/>
          <p:nvPr/>
        </p:nvSpPr>
        <p:spPr>
          <a:xfrm>
            <a:off x="9664687" y="1624099"/>
            <a:ext cx="327804" cy="21358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Left 45">
            <a:extLst>
              <a:ext uri="{FF2B5EF4-FFF2-40B4-BE49-F238E27FC236}">
                <a16:creationId xmlns:a16="http://schemas.microsoft.com/office/drawing/2014/main" id="{8FEBDAE1-5255-4AEB-98E7-0373FE77BB4F}"/>
              </a:ext>
            </a:extLst>
          </p:cNvPr>
          <p:cNvSpPr/>
          <p:nvPr/>
        </p:nvSpPr>
        <p:spPr>
          <a:xfrm flipH="1">
            <a:off x="9553009" y="5895274"/>
            <a:ext cx="294609" cy="2231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Arrow: Left 51">
            <a:extLst>
              <a:ext uri="{FF2B5EF4-FFF2-40B4-BE49-F238E27FC236}">
                <a16:creationId xmlns:a16="http://schemas.microsoft.com/office/drawing/2014/main" id="{32D5AC85-AFD2-4335-A8A8-A13DDDE4B0D7}"/>
              </a:ext>
            </a:extLst>
          </p:cNvPr>
          <p:cNvSpPr/>
          <p:nvPr/>
        </p:nvSpPr>
        <p:spPr>
          <a:xfrm rot="5400000" flipH="1">
            <a:off x="8539998" y="6346891"/>
            <a:ext cx="407342" cy="25135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442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7ADA6A-8CFC-451E-8646-25529FE15581}"/>
              </a:ext>
            </a:extLst>
          </p:cNvPr>
          <p:cNvSpPr txBox="1"/>
          <p:nvPr/>
        </p:nvSpPr>
        <p:spPr>
          <a:xfrm>
            <a:off x="2503502" y="254779"/>
            <a:ext cx="1143443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rgbClr val="333333"/>
                </a:solidFill>
                <a:effectLst/>
                <a:latin typeface="myriad-pro"/>
              </a:rPr>
              <a:t>While writing test cases, remember to include</a:t>
            </a:r>
          </a:p>
          <a:p>
            <a:r>
              <a:rPr lang="en-US" sz="2800" dirty="0">
                <a:solidFill>
                  <a:srgbClr val="333333"/>
                </a:solidFill>
                <a:latin typeface="myriad-pro"/>
              </a:rPr>
              <a:t>                                 These points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6B7A11-3C25-40D7-B355-90F2387E39A4}"/>
              </a:ext>
            </a:extLst>
          </p:cNvPr>
          <p:cNvSpPr txBox="1"/>
          <p:nvPr/>
        </p:nvSpPr>
        <p:spPr>
          <a:xfrm>
            <a:off x="1074199" y="1497613"/>
            <a:ext cx="512241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A reasonable description of the requirement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A description of the test process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Details related to test setup: version of the software under test,    data points, OS, hardware, security clearance, date, time, prerequisites, etc.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Any related documents or attachments testers will require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E0D842-7A5A-4EE0-AE0F-6258B68DE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279" y="1497613"/>
            <a:ext cx="4071522" cy="506904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2A1AFB-7825-4F09-89DC-4766C7D33647}"/>
              </a:ext>
            </a:extLst>
          </p:cNvPr>
          <p:cNvSpPr/>
          <p:nvPr/>
        </p:nvSpPr>
        <p:spPr>
          <a:xfrm>
            <a:off x="9182468" y="6298102"/>
            <a:ext cx="1935333" cy="2685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Scr</a:t>
            </a:r>
            <a:r>
              <a:rPr lang="en-US" dirty="0"/>
              <a:t> IEEE</a:t>
            </a:r>
          </a:p>
        </p:txBody>
      </p:sp>
    </p:spTree>
    <p:extLst>
      <p:ext uri="{BB962C8B-B14F-4D97-AF65-F5344CB8AC3E}">
        <p14:creationId xmlns:p14="http://schemas.microsoft.com/office/powerpoint/2010/main" val="3087298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E23CB6C-1205-41D8-8AE8-8B6AA1ED01D9}"/>
              </a:ext>
            </a:extLst>
          </p:cNvPr>
          <p:cNvSpPr txBox="1"/>
          <p:nvPr/>
        </p:nvSpPr>
        <p:spPr>
          <a:xfrm>
            <a:off x="1296140" y="932869"/>
            <a:ext cx="10493406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source-sans-pro"/>
              </a:rPr>
              <a:t>Test Case Example</a:t>
            </a:r>
            <a:endParaRPr lang="en-US" b="0" dirty="0">
              <a:solidFill>
                <a:schemeClr val="tx2">
                  <a:lumMod val="20000"/>
                  <a:lumOff val="80000"/>
                </a:schemeClr>
              </a:solidFill>
              <a:effectLst/>
              <a:latin typeface="source-sans-pro"/>
            </a:endParaRPr>
          </a:p>
          <a:p>
            <a:pPr algn="l"/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Let’s build a test case example based on a specific scenario. Here is a sample case.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Case ID</a:t>
            </a: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: #BST001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Scenario</a:t>
            </a: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: To authenticate a successful user login on Gmail.com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Steps:</a:t>
            </a:r>
            <a:endParaRPr lang="en-US" b="0" i="0" dirty="0">
              <a:solidFill>
                <a:schemeClr val="tx2">
                  <a:lumMod val="20000"/>
                  <a:lumOff val="80000"/>
                </a:schemeClr>
              </a:solidFill>
              <a:effectLst/>
              <a:latin typeface="myriad-pro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The user navigates to Gmail.com.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In the ’email’ field, the user enters a registered email address.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The user clicks the ‘Next’ button.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The user enters the registered password.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The user clicks ‘Sign In.’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Prerequisites</a:t>
            </a: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: A registered Gmail ID with a unique username and password.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Browser</a:t>
            </a: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: Chrome v 86. Device: Samsung Galaxy Tab S7.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Data:</a:t>
            </a: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 Legitimate username and password.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Expected/Intended Results:</a:t>
            </a: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 Once username and password are entered, the web page redirects to the user’s inbox, displaying and highlighting new emails at the top.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Actual Results:</a:t>
            </a: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 As Expected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Test Status – Pass/Fail</a:t>
            </a:r>
            <a:r>
              <a:rPr lang="en-US" b="0" i="0" dirty="0">
                <a:solidFill>
                  <a:schemeClr val="tx2">
                    <a:lumMod val="20000"/>
                    <a:lumOff val="80000"/>
                  </a:schemeClr>
                </a:solidFill>
                <a:effectLst/>
                <a:latin typeface="myriad-pro"/>
              </a:rPr>
              <a:t>: Pass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428AA5-44F9-4730-9BB0-CA2B284680CB}"/>
              </a:ext>
            </a:extLst>
          </p:cNvPr>
          <p:cNvSpPr txBox="1"/>
          <p:nvPr/>
        </p:nvSpPr>
        <p:spPr>
          <a:xfrm>
            <a:off x="3080552" y="68569"/>
            <a:ext cx="76969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Sample of a basic testing process</a:t>
            </a:r>
          </a:p>
        </p:txBody>
      </p:sp>
    </p:spTree>
    <p:extLst>
      <p:ext uri="{BB962C8B-B14F-4D97-AF65-F5344CB8AC3E}">
        <p14:creationId xmlns:p14="http://schemas.microsoft.com/office/powerpoint/2010/main" val="105707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92E5AD1D-87FB-48BF-90E4-CC1DBE5956D1}"/>
                  </a:ext>
                </a:extLst>
              </p14:cNvPr>
              <p14:cNvContentPartPr/>
              <p14:nvPr/>
            </p14:nvContentPartPr>
            <p14:xfrm>
              <a:off x="1846353" y="1366833"/>
              <a:ext cx="1818720" cy="97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92E5AD1D-87FB-48BF-90E4-CC1DBE5956D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92713" y="1258833"/>
                <a:ext cx="192636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6CFA68E-EC07-4E68-9D6A-8AB4AA513915}"/>
                  </a:ext>
                </a:extLst>
              </p14:cNvPr>
              <p14:cNvContentPartPr/>
              <p14:nvPr/>
            </p14:nvContentPartPr>
            <p14:xfrm>
              <a:off x="2716113" y="1340193"/>
              <a:ext cx="72360" cy="1810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6CFA68E-EC07-4E68-9D6A-8AB4AA51391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62473" y="1232553"/>
                <a:ext cx="180000" cy="20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4BAAFD3-E834-4544-8AF5-EB6435A096D8}"/>
                  </a:ext>
                </a:extLst>
              </p14:cNvPr>
              <p14:cNvContentPartPr/>
              <p14:nvPr/>
            </p14:nvContentPartPr>
            <p14:xfrm>
              <a:off x="3218313" y="1579593"/>
              <a:ext cx="536760" cy="1528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4BAAFD3-E834-4544-8AF5-EB6435A096D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64673" y="1471953"/>
                <a:ext cx="644400" cy="174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8C66D25-EE15-40F2-8D02-5E0172A6405A}"/>
                  </a:ext>
                </a:extLst>
              </p14:cNvPr>
              <p14:cNvContentPartPr/>
              <p14:nvPr/>
            </p14:nvContentPartPr>
            <p14:xfrm>
              <a:off x="3931473" y="2148033"/>
              <a:ext cx="733680" cy="9154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8C66D25-EE15-40F2-8D02-5E0172A6405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77473" y="2040393"/>
                <a:ext cx="841320" cy="11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486D42D-DA21-4666-B74D-E9554D4DED5B}"/>
                  </a:ext>
                </a:extLst>
              </p14:cNvPr>
              <p14:cNvContentPartPr/>
              <p14:nvPr/>
            </p14:nvContentPartPr>
            <p14:xfrm>
              <a:off x="4766673" y="1997193"/>
              <a:ext cx="578160" cy="10245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486D42D-DA21-4666-B74D-E9554D4DED5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13033" y="1889193"/>
                <a:ext cx="685800" cy="12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6AE3085-3BF1-4452-A567-A770F755E6C8}"/>
                  </a:ext>
                </a:extLst>
              </p14:cNvPr>
              <p14:cNvContentPartPr/>
              <p14:nvPr/>
            </p14:nvContentPartPr>
            <p14:xfrm>
              <a:off x="5459313" y="1242633"/>
              <a:ext cx="160920" cy="169884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6AE3085-3BF1-4452-A567-A770F755E6C8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405313" y="1134633"/>
                <a:ext cx="268560" cy="191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9575FC6-E4E8-44D2-97AE-71DA7FA5186A}"/>
                  </a:ext>
                </a:extLst>
              </p14:cNvPr>
              <p14:cNvContentPartPr/>
              <p14:nvPr/>
            </p14:nvContentPartPr>
            <p14:xfrm>
              <a:off x="5715633" y="1899273"/>
              <a:ext cx="443880" cy="9219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9575FC6-E4E8-44D2-97AE-71DA7FA5186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661633" y="1791633"/>
                <a:ext cx="551520" cy="11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2608B374-B063-4F76-91CD-2D96C23C7254}"/>
                  </a:ext>
                </a:extLst>
              </p14:cNvPr>
              <p14:cNvContentPartPr/>
              <p14:nvPr/>
            </p14:nvContentPartPr>
            <p14:xfrm>
              <a:off x="6515913" y="1845993"/>
              <a:ext cx="2540160" cy="20181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2608B374-B063-4F76-91CD-2D96C23C725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461913" y="1738353"/>
                <a:ext cx="2647800" cy="22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AF640F1-B825-4315-B423-ED6CB300E11E}"/>
                  </a:ext>
                </a:extLst>
              </p14:cNvPr>
              <p14:cNvContentPartPr/>
              <p14:nvPr/>
            </p14:nvContentPartPr>
            <p14:xfrm>
              <a:off x="9303753" y="1848513"/>
              <a:ext cx="360" cy="162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AF640F1-B825-4315-B423-ED6CB300E11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249753" y="1740513"/>
                <a:ext cx="10800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FEA4DB0-2CD4-4BBD-8140-80E918E6118A}"/>
                  </a:ext>
                </a:extLst>
              </p14:cNvPr>
              <p14:cNvContentPartPr/>
              <p14:nvPr/>
            </p14:nvContentPartPr>
            <p14:xfrm>
              <a:off x="3487953" y="4630593"/>
              <a:ext cx="1874880" cy="13381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FEA4DB0-2CD4-4BBD-8140-80E918E6118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33953" y="4522593"/>
                <a:ext cx="1982520" cy="155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47AC3616-645D-426B-82BF-B6740E16ED20}"/>
                  </a:ext>
                </a:extLst>
              </p14:cNvPr>
              <p14:cNvContentPartPr/>
              <p14:nvPr/>
            </p14:nvContentPartPr>
            <p14:xfrm>
              <a:off x="5848833" y="4501713"/>
              <a:ext cx="697320" cy="15231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47AC3616-645D-426B-82BF-B6740E16ED20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794833" y="4393713"/>
                <a:ext cx="804960" cy="173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8E8CD9B-3612-4222-B71F-BD151E97195B}"/>
                  </a:ext>
                </a:extLst>
              </p14:cNvPr>
              <p14:cNvContentPartPr/>
              <p14:nvPr/>
            </p14:nvContentPartPr>
            <p14:xfrm>
              <a:off x="6291993" y="6380913"/>
              <a:ext cx="162000" cy="21600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8E8CD9B-3612-4222-B71F-BD151E97195B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238353" y="6273273"/>
                <a:ext cx="269640" cy="43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80186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 design</Template>
  <TotalTime>70</TotalTime>
  <Words>433</Words>
  <Application>Microsoft Office PowerPoint</Application>
  <PresentationFormat>Widescreen</PresentationFormat>
  <Paragraphs>62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Arial</vt:lpstr>
      <vt:lpstr>Calibri</vt:lpstr>
      <vt:lpstr>myriad-pro</vt:lpstr>
      <vt:lpstr>source-sans-pro</vt:lpstr>
      <vt:lpstr>Tw Cen MT</vt:lpstr>
      <vt:lpstr>Circuit</vt:lpstr>
      <vt:lpstr>Testing</vt:lpstr>
      <vt:lpstr>Testing life cycle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</dc:title>
  <dc:creator>Nitin Gaur</dc:creator>
  <cp:lastModifiedBy>Nitin Gaur</cp:lastModifiedBy>
  <cp:revision>2</cp:revision>
  <dcterms:created xsi:type="dcterms:W3CDTF">2021-09-23T02:04:25Z</dcterms:created>
  <dcterms:modified xsi:type="dcterms:W3CDTF">2021-09-23T03:29:00Z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